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12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44630-0386-49C1-85E4-72E7E14A01A1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F9817-D77C-424A-9BCB-29C52332C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714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44630-0386-49C1-85E4-72E7E14A01A1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F9817-D77C-424A-9BCB-29C52332C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42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44630-0386-49C1-85E4-72E7E14A01A1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F9817-D77C-424A-9BCB-29C52332C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489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44630-0386-49C1-85E4-72E7E14A01A1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F9817-D77C-424A-9BCB-29C52332C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613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44630-0386-49C1-85E4-72E7E14A01A1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F9817-D77C-424A-9BCB-29C52332C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305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44630-0386-49C1-85E4-72E7E14A01A1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F9817-D77C-424A-9BCB-29C52332C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874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44630-0386-49C1-85E4-72E7E14A01A1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F9817-D77C-424A-9BCB-29C52332C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83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44630-0386-49C1-85E4-72E7E14A01A1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F9817-D77C-424A-9BCB-29C52332C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409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44630-0386-49C1-85E4-72E7E14A01A1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F9817-D77C-424A-9BCB-29C52332C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50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44630-0386-49C1-85E4-72E7E14A01A1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F9817-D77C-424A-9BCB-29C52332C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835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44630-0386-49C1-85E4-72E7E14A01A1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F9817-D77C-424A-9BCB-29C52332C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896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4630-0386-49C1-85E4-72E7E14A01A1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F9817-D77C-424A-9BCB-29C52332C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044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42D3D08-9A2B-A646-8BBB-5053544DC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75413"/>
            <a:ext cx="8239226" cy="686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77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 Charlier</dc:creator>
  <cp:lastModifiedBy>Jac Charlier</cp:lastModifiedBy>
  <cp:revision>1</cp:revision>
  <dcterms:created xsi:type="dcterms:W3CDTF">2018-08-02T14:52:45Z</dcterms:created>
  <dcterms:modified xsi:type="dcterms:W3CDTF">2018-08-02T14:53:17Z</dcterms:modified>
</cp:coreProperties>
</file>